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60" r:id="rId6"/>
    <p:sldId id="257" r:id="rId7"/>
    <p:sldId id="258" r:id="rId8"/>
    <p:sldId id="259" r:id="rId9"/>
    <p:sldId id="263" r:id="rId10"/>
    <p:sldId id="261" r:id="rId11"/>
    <p:sldId id="264" r:id="rId12"/>
    <p:sldId id="265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12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A59-5896-4ABC-8EAD-3A40F667D0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847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6AEA-ADD6-4B68-BECE-C371BFA0AC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7E14-3131-4AD7-BD01-2731257652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2782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506C-8892-4D49-B8D7-4354137EB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278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EE-B4F6-429D-91E9-84B93FE5DA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75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CD0B-A8B6-4932-84AA-16B120ADC7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590F-C317-4D56-80EB-A5C82B0A12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379A-3709-43EA-B73A-A2230B8D7D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3378-E743-418F-8935-D7CA6C552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905-BD6A-4A56-9005-A757E452FA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E45D-3227-48A0-B5B3-462AF649A5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07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0A4F18B-997A-45EA-BD7B-ED6676E9B0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06E64A5-9B58-4FCA-8C3D-96D06491E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9AA8CCA-0653-46A4-AD5A-2535FA065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0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01FB3A5-F919-4149-8752-2C99DDCE0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09BAB02-1B42-449F-A5AF-CB50D7F8B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96E571E-50D3-48D4-9C2B-202049C16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364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57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57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FFF8338-F1E4-4DA6-BB5B-793BF670A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ACD0BB9-A6D3-4EA3-8774-F7F0BBB0F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08EE666-8236-48AD-B246-0BEF4E0D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484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7275E-F497-4CA6-936C-D1D08CF1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4BC804-71DA-45FE-99F5-92A099D88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A78231-19DE-47E9-8108-6976BC15D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0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A756790F-C87F-46A7-B44A-01C649F3DF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19D2F4D-8972-4C9E-A859-889AD1F46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24C0C1-9953-4EE8-900F-284ADD813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39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F59BA05-08FC-4237-906F-43E0A2522D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680119-BC72-4842-84CC-878302777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8054D-DB5D-430B-BF1C-643813617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64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99CAADE-201B-4A4A-B7DF-E46B74E8D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79BB7E8-976F-4DFD-A827-2531A4CEE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4702F7-5D68-4E08-AD49-32A39FE4F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92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6FE68-15E2-4448-B1D8-3058CE194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EA41C-78FE-4ADA-A023-18C9D2F1D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C2004A-3ED7-4851-A8E9-3C1C9EC5A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54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0BA84-BD42-42F8-8B70-4664AEA61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A6B0F-DA1B-485A-9EB4-9BD3DD00B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BC34CE-4725-47D6-9B12-477AE7944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42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xmlns="" id="{962CB6F3-AA04-4CDE-A550-B0330658C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xmlns="" id="{2927D1E0-E57A-42A0-9F1A-B10CAE442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xmlns="" id="{0F529106-80E8-4235-9E66-462249208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7C47E-277B-4E0A-9DB2-E23DC7A7B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214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xmlns="" id="{71BDB452-86B4-46BF-9573-4F6FCB147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xmlns="" id="{AACE2274-77D8-4E0E-95ED-CA7FF6D3D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xmlns="" id="{8989469E-1437-411D-AAB3-5647D6849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A646B-4F6A-4541-8CC5-94132D05C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107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2AA680-D5A4-4996-93F7-3DED41DA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625AAA-81E9-4EF1-9FB8-D3E42D9A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E21C8-D704-4543-86F2-ADC1FC98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967DE32-6288-498B-887C-6C3A6DE52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307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6886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89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8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61" y="34198"/>
            <a:ext cx="8621539" cy="5351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28134"/>
            <a:ext cx="10972800" cy="5398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6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74164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12254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1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56733"/>
            <a:ext cx="53848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56733"/>
            <a:ext cx="53848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8361" y="34198"/>
            <a:ext cx="8621539" cy="5351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76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87400"/>
            <a:ext cx="5386917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27162"/>
            <a:ext cx="5386917" cy="473657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787400"/>
            <a:ext cx="5389033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27162"/>
            <a:ext cx="5389033" cy="473657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18361" y="34198"/>
            <a:ext cx="8621539" cy="5351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4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965E-058F-430D-BF30-93F466DAC4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8361" y="34198"/>
            <a:ext cx="8621539" cy="5351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21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4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53535"/>
            <a:ext cx="4011084" cy="106665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53533"/>
            <a:ext cx="6815667" cy="5372630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20192"/>
            <a:ext cx="4011084" cy="4305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8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7362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858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40363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7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28134"/>
            <a:ext cx="10972800" cy="53980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4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45067"/>
            <a:ext cx="2743200" cy="538109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45067"/>
            <a:ext cx="8026400" cy="53810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3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52602"/>
            <a:ext cx="10972800" cy="4373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2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672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1F218D-4A1D-46D3-BC12-C156E0ACC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0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54180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" y="6541802"/>
            <a:ext cx="28448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41600" y="1676400"/>
            <a:ext cx="88392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479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52602"/>
            <a:ext cx="10972800" cy="4373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2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0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52602"/>
            <a:ext cx="10972800" cy="4373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2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881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2"/>
            <a:ext cx="5384800" cy="4373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2"/>
            <a:ext cx="5384800" cy="4373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54180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" y="6541802"/>
            <a:ext cx="28448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28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48267" y="65151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Pumping Test 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4960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2F12A8A-A0EB-48AE-8821-3AFB1C5AC8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09574"/>
      </p:ext>
    </p:extLst>
  </p:cSld>
  <p:clrMapOvr>
    <a:masterClrMapping/>
  </p:clrMapOvr>
  <p:transition xmlns:p14="http://schemas.microsoft.com/office/powerpoint/2010/main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E52E-F14C-4D97-810A-B1D1D8E1F973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60F4B-8A5F-4539-93E8-89181D92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8FC626-BB3B-4288-968D-7CFEA5066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</a:rPr>
              <a:t>Limited Irrigation Seminar, Garden City September 25,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66DC92C-9009-4059-A62E-1461E6884E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57B89CF-B436-4E4D-9085-94F1A6FA4C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45BF8-8C4A-4F90-82B6-9D3D989E6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4400" y="6492876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of  45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BCA5DF-53E1-4EB7-97A2-0C3B2C4F5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4800" y="6492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423B7F6-CAAA-4D49-A741-21679A4B2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1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47" y="6344295"/>
            <a:ext cx="1176907" cy="37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7FECF-3AC8-4901-A065-B9F4BE69D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8575EA-103C-4CB7-864E-4EE215D2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C8C366-A9F7-4AA6-B257-23B84DCE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2" y="-23071"/>
            <a:ext cx="12200391" cy="69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90EFB-1160-4F7E-8826-ABE9CCA7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DRAGON-LINE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19A38-4270-4DF1-862C-1DF15BD9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/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CA7CF2-D19C-4795-B327-1C9AC217246E}"/>
              </a:ext>
            </a:extLst>
          </p:cNvPr>
          <p:cNvSpPr/>
          <p:nvPr/>
        </p:nvSpPr>
        <p:spPr>
          <a:xfrm>
            <a:off x="5950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A0D57A-B5DF-451B-A810-7DB1484C46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802" y="1187275"/>
            <a:ext cx="7977931" cy="53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79D1C4E-B641-4E3C-9F8A-2BF913E2E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77106"/>
              </p:ext>
            </p:extLst>
          </p:nvPr>
        </p:nvGraphicFramePr>
        <p:xfrm>
          <a:off x="670214" y="452006"/>
          <a:ext cx="10853304" cy="6047506"/>
        </p:xfrm>
        <a:graphic>
          <a:graphicData uri="http://schemas.openxmlformats.org/drawingml/2006/table">
            <a:tbl>
              <a:tblPr/>
              <a:tblGrid>
                <a:gridCol w="986664">
                  <a:extLst>
                    <a:ext uri="{9D8B030D-6E8A-4147-A177-3AD203B41FA5}">
                      <a16:colId xmlns:a16="http://schemas.microsoft.com/office/drawing/2014/main" xmlns="" val="426690674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820143399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1377576824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3200854867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224162321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3330359260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1837015844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1849717964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696398002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490620907"/>
                    </a:ext>
                  </a:extLst>
                </a:gridCol>
                <a:gridCol w="986664">
                  <a:extLst>
                    <a:ext uri="{9D8B030D-6E8A-4147-A177-3AD203B41FA5}">
                      <a16:colId xmlns:a16="http://schemas.microsoft.com/office/drawing/2014/main" xmlns="" val="2465010378"/>
                    </a:ext>
                  </a:extLst>
                </a:gridCol>
              </a:tblGrid>
              <a:tr h="74999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Dealership Potential Yearly Profits With Dragon-Line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1302392"/>
                  </a:ext>
                </a:extLst>
              </a:tr>
              <a:tr h="4645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0302860"/>
                  </a:ext>
                </a:extLst>
              </a:tr>
              <a:tr h="57081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506782"/>
                  </a:ext>
                </a:extLst>
              </a:tr>
              <a:tr h="4645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7235058"/>
                  </a:ext>
                </a:extLst>
              </a:tr>
              <a:tr h="4645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Systems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Dollars Of Margin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 Gross Profit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3977087"/>
                  </a:ext>
                </a:extLst>
              </a:tr>
              <a:tr h="451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307953"/>
                  </a:ext>
                </a:extLst>
              </a:tr>
              <a:tr h="57081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683430"/>
                  </a:ext>
                </a:extLst>
              </a:tr>
              <a:tr h="4645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6662096"/>
                  </a:ext>
                </a:extLst>
              </a:tr>
              <a:tr h="4645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Systems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Dollars Of Margin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Gross Profit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8062489"/>
                  </a:ext>
                </a:extLst>
              </a:tr>
              <a:tr h="451898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050872"/>
                  </a:ext>
                </a:extLst>
              </a:tr>
              <a:tr h="4645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5398283"/>
                  </a:ext>
                </a:extLst>
              </a:tr>
              <a:tr h="4645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Gross Profit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615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114D93-2483-4C3C-9436-1A4BC9B754A6}"/>
              </a:ext>
            </a:extLst>
          </p:cNvPr>
          <p:cNvSpPr txBox="1"/>
          <p:nvPr/>
        </p:nvSpPr>
        <p:spPr>
          <a:xfrm>
            <a:off x="1333849" y="226503"/>
            <a:ext cx="93705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 </a:t>
            </a:r>
            <a:r>
              <a:rPr lang="en-US" sz="8000" dirty="0"/>
              <a:t>WHY </a:t>
            </a:r>
          </a:p>
          <a:p>
            <a:pPr algn="ctr"/>
            <a:r>
              <a:rPr lang="en-US" sz="8000" dirty="0"/>
              <a:t> </a:t>
            </a:r>
            <a:r>
              <a:rPr lang="en-US" sz="8000" b="1" i="1" u="sng" dirty="0"/>
              <a:t>DRAGON-LINE</a:t>
            </a:r>
            <a:r>
              <a:rPr lang="en-US" sz="8000" i="1" dirty="0"/>
              <a:t> </a:t>
            </a:r>
          </a:p>
          <a:p>
            <a:pPr algn="ctr"/>
            <a:r>
              <a:rPr lang="en-US" sz="8000" dirty="0"/>
              <a:t>IS A GOOD INVESTMENT FOR YOUR CUSTOMER!</a:t>
            </a:r>
          </a:p>
        </p:txBody>
      </p:sp>
    </p:spTree>
    <p:extLst>
      <p:ext uri="{BB962C8B-B14F-4D97-AF65-F5344CB8AC3E}">
        <p14:creationId xmlns:p14="http://schemas.microsoft.com/office/powerpoint/2010/main" val="39577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83FE4-956B-44B5-B491-8B0C7D11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60"/>
            <a:ext cx="10900095" cy="1082078"/>
          </a:xfrm>
        </p:spPr>
        <p:txBody>
          <a:bodyPr/>
          <a:lstStyle/>
          <a:p>
            <a:r>
              <a:rPr lang="en-US" dirty="0"/>
              <a:t>Why DRAGON-LINE?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313D48-889E-434B-BF2B-0C65FE15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71" y="1702965"/>
            <a:ext cx="10877724" cy="4406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Dragon-line is the newest and most efficient way for your customers to:</a:t>
            </a:r>
          </a:p>
          <a:p>
            <a:r>
              <a:rPr lang="en-US" dirty="0"/>
              <a:t>Save 20-50 percent of current water being used</a:t>
            </a:r>
          </a:p>
          <a:p>
            <a:r>
              <a:rPr lang="en-US" dirty="0"/>
              <a:t>Grow more crop with less water</a:t>
            </a:r>
          </a:p>
          <a:p>
            <a:r>
              <a:rPr lang="en-US" dirty="0"/>
              <a:t>Help solve and eliminate nasty wheel tracks</a:t>
            </a:r>
          </a:p>
          <a:p>
            <a:r>
              <a:rPr lang="en-US" dirty="0"/>
              <a:t>Keeps foliage dry reducing insect infestation</a:t>
            </a:r>
          </a:p>
          <a:p>
            <a:r>
              <a:rPr lang="en-US" dirty="0"/>
              <a:t>Significantly reduces evaporation and eliminates wind drift</a:t>
            </a:r>
          </a:p>
          <a:p>
            <a:r>
              <a:rPr lang="en-US" dirty="0"/>
              <a:t>Reduces run off, soil compaction, and crusting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D55B1-88D1-4D75-84C8-0A9DD475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DRAGON-LINE?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E727F-90A6-4A9F-A1E5-9B3A0D1A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Eliminates over watering on inside spans</a:t>
            </a:r>
          </a:p>
          <a:p>
            <a:r>
              <a:rPr lang="en-US" dirty="0"/>
              <a:t>Allows for winter watering with no ice accumulation on system structure</a:t>
            </a:r>
          </a:p>
          <a:p>
            <a:r>
              <a:rPr lang="en-US" dirty="0"/>
              <a:t>Brings precision irrigation to precision farming</a:t>
            </a:r>
          </a:p>
          <a:p>
            <a:r>
              <a:rPr lang="en-US" dirty="0"/>
              <a:t>Less wear and tear on system drive train and components</a:t>
            </a:r>
          </a:p>
          <a:p>
            <a:r>
              <a:rPr lang="en-US" dirty="0"/>
              <a:t>More efficient use of fertilizer, herbicide, and pesticides </a:t>
            </a:r>
          </a:p>
          <a:p>
            <a:r>
              <a:rPr lang="en-US" dirty="0"/>
              <a:t>Reduce pumping cost up to 25 percent or more</a:t>
            </a:r>
          </a:p>
          <a:p>
            <a:r>
              <a:rPr lang="en-US" dirty="0"/>
              <a:t>Eliminate use and expense of maintaining pressure regulators</a:t>
            </a:r>
          </a:p>
          <a:p>
            <a:r>
              <a:rPr lang="en-US" dirty="0"/>
              <a:t>Dragon-Line emitters are pressure compensation and self-flushing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D6ACA-519D-448A-A6A3-770AEB69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DRAGON-LINE?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E0349-1A74-4C3C-BC1B-233B4069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Ease of pivot start-up after periods of shut down</a:t>
            </a:r>
          </a:p>
          <a:p>
            <a:r>
              <a:rPr lang="en-US" dirty="0"/>
              <a:t>Accuracy of watering of unlevel terrain because of pressure compensating emitters. </a:t>
            </a:r>
          </a:p>
          <a:p>
            <a:r>
              <a:rPr lang="en-US" dirty="0"/>
              <a:t>More accurate watering time of application because of dry wheel tracks and no tire slippage</a:t>
            </a:r>
          </a:p>
          <a:p>
            <a:r>
              <a:rPr lang="en-US" dirty="0"/>
              <a:t>Pre-Irrigation with greater application rates each pass and less compaction, crusting, and deeper percolation</a:t>
            </a:r>
          </a:p>
          <a:p>
            <a:r>
              <a:rPr lang="en-US" dirty="0"/>
              <a:t>Less plant shock of cold water delivered to crop canopy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1ECC136-8025-42E1-A05D-93DB6E09C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234078"/>
              </p:ext>
            </p:extLst>
          </p:nvPr>
        </p:nvGraphicFramePr>
        <p:xfrm>
          <a:off x="3179428" y="444617"/>
          <a:ext cx="5637400" cy="6244649"/>
        </p:xfrm>
        <a:graphic>
          <a:graphicData uri="http://schemas.openxmlformats.org/drawingml/2006/table">
            <a:tbl>
              <a:tblPr/>
              <a:tblGrid>
                <a:gridCol w="1336326">
                  <a:extLst>
                    <a:ext uri="{9D8B030D-6E8A-4147-A177-3AD203B41FA5}">
                      <a16:colId xmlns:a16="http://schemas.microsoft.com/office/drawing/2014/main" xmlns="" val="2095405008"/>
                    </a:ext>
                  </a:extLst>
                </a:gridCol>
                <a:gridCol w="1832886">
                  <a:extLst>
                    <a:ext uri="{9D8B030D-6E8A-4147-A177-3AD203B41FA5}">
                      <a16:colId xmlns:a16="http://schemas.microsoft.com/office/drawing/2014/main" xmlns="" val="827222830"/>
                    </a:ext>
                  </a:extLst>
                </a:gridCol>
                <a:gridCol w="467349">
                  <a:extLst>
                    <a:ext uri="{9D8B030D-6E8A-4147-A177-3AD203B41FA5}">
                      <a16:colId xmlns:a16="http://schemas.microsoft.com/office/drawing/2014/main" xmlns="" val="3921106013"/>
                    </a:ext>
                  </a:extLst>
                </a:gridCol>
                <a:gridCol w="1066141">
                  <a:extLst>
                    <a:ext uri="{9D8B030D-6E8A-4147-A177-3AD203B41FA5}">
                      <a16:colId xmlns:a16="http://schemas.microsoft.com/office/drawing/2014/main" xmlns="" val="61484917"/>
                    </a:ext>
                  </a:extLst>
                </a:gridCol>
                <a:gridCol w="467349">
                  <a:extLst>
                    <a:ext uri="{9D8B030D-6E8A-4147-A177-3AD203B41FA5}">
                      <a16:colId xmlns:a16="http://schemas.microsoft.com/office/drawing/2014/main" xmlns="" val="850411861"/>
                    </a:ext>
                  </a:extLst>
                </a:gridCol>
                <a:gridCol w="467349">
                  <a:extLst>
                    <a:ext uri="{9D8B030D-6E8A-4147-A177-3AD203B41FA5}">
                      <a16:colId xmlns:a16="http://schemas.microsoft.com/office/drawing/2014/main" xmlns="" val="1334784389"/>
                    </a:ext>
                  </a:extLst>
                </a:gridCol>
              </a:tblGrid>
              <a:tr h="24637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Savings With Dragon-Line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660442"/>
                  </a:ext>
                </a:extLst>
              </a:tr>
              <a:tr h="246372">
                <a:tc gridSpan="6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2795110"/>
                  </a:ext>
                </a:extLst>
              </a:tr>
              <a:tr h="24637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Possible savings for 1 year of operation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631203"/>
                  </a:ext>
                </a:extLst>
              </a:tr>
              <a:tr h="246372">
                <a:tc gridSpan="6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2551128"/>
                  </a:ext>
                </a:extLst>
              </a:tr>
              <a:tr h="246372">
                <a:tc gridSpan="6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7345542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Pumping cost reduction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6,200.00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400758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track maintenance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750.00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243599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 of fertlizer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2,000.00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179417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 of herbicides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-  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2476860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 of pesticides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734710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regulator replacement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633934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wear and tear on system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9474450"/>
                  </a:ext>
                </a:extLst>
              </a:tr>
              <a:tr h="2463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 water on motor, Gearbox)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2180374"/>
                  </a:ext>
                </a:extLst>
              </a:tr>
              <a:tr h="2515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 of system being stuck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5015690"/>
                  </a:ext>
                </a:extLst>
              </a:tr>
              <a:tr h="2463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(Labor, water, pumping, yeild loss)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5623748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-  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3542753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-  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6835436"/>
                  </a:ext>
                </a:extLst>
              </a:tr>
              <a:tr h="246372">
                <a:tc gridSpan="5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3305330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saving per year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10,650.00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9340222"/>
                  </a:ext>
                </a:extLst>
              </a:tr>
              <a:tr h="2566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savings 10 years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106,500.00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1326486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1993702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Dragon-Line cost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25,000.00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43340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Difference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81,500.00 </a:t>
                      </a: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538125"/>
                  </a:ext>
                </a:extLst>
              </a:tr>
              <a:tr h="12831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106360"/>
                  </a:ext>
                </a:extLst>
              </a:tr>
              <a:tr h="12625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5" marR="3875" marT="3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007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3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114D93-2483-4C3C-9436-1A4BC9B754A6}"/>
              </a:ext>
            </a:extLst>
          </p:cNvPr>
          <p:cNvSpPr txBox="1"/>
          <p:nvPr/>
        </p:nvSpPr>
        <p:spPr>
          <a:xfrm>
            <a:off x="1333849" y="226503"/>
            <a:ext cx="93705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 </a:t>
            </a:r>
            <a:r>
              <a:rPr lang="en-US" sz="8000" dirty="0"/>
              <a:t>WHY </a:t>
            </a:r>
          </a:p>
          <a:p>
            <a:pPr algn="ctr"/>
            <a:r>
              <a:rPr lang="en-US" sz="8000" dirty="0"/>
              <a:t> </a:t>
            </a:r>
            <a:r>
              <a:rPr lang="en-US" sz="8000" b="1" i="1" u="sng" dirty="0"/>
              <a:t>DRAGON-LINE</a:t>
            </a:r>
            <a:r>
              <a:rPr lang="en-US" sz="8000" i="1" dirty="0"/>
              <a:t> </a:t>
            </a:r>
          </a:p>
          <a:p>
            <a:pPr algn="ctr"/>
            <a:r>
              <a:rPr lang="en-US" sz="8000" dirty="0"/>
              <a:t>IS A GOOD INVESTMENT FOR YOUR COMPANY!</a:t>
            </a:r>
          </a:p>
        </p:txBody>
      </p:sp>
    </p:spTree>
    <p:extLst>
      <p:ext uri="{BB962C8B-B14F-4D97-AF65-F5344CB8AC3E}">
        <p14:creationId xmlns:p14="http://schemas.microsoft.com/office/powerpoint/2010/main" val="26133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B3CCC-04D4-4476-AFF5-0C72FAD8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DRAGON-LINE?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6FB0E4-934C-4F1D-BB97-17993F5B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Sales for Every Center Pivot in Your Sales Territory</a:t>
            </a:r>
          </a:p>
          <a:p>
            <a:r>
              <a:rPr lang="en-US" dirty="0"/>
              <a:t>Generate 30-50 Percent Profit on Parts</a:t>
            </a:r>
          </a:p>
          <a:p>
            <a:r>
              <a:rPr lang="en-US" dirty="0"/>
              <a:t>Generate Labor Sales for Service Department or Contractor</a:t>
            </a:r>
          </a:p>
          <a:p>
            <a:r>
              <a:rPr lang="en-US" dirty="0"/>
              <a:t>Establish Leadership for Water Conservation and Technology  in  Precision Irrigation </a:t>
            </a:r>
          </a:p>
          <a:p>
            <a:r>
              <a:rPr lang="en-US" dirty="0"/>
              <a:t>Provide a Solution for Many Unsolved Current Problems That Plague Irrigators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9ABC0-7930-421E-88A5-5A7DF561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DRAGON-LINE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4DFBD-9FBC-4E27-B418-BAC79E48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Custom Designs Pivot Profile</a:t>
            </a:r>
          </a:p>
          <a:p>
            <a:r>
              <a:rPr lang="en-US" dirty="0"/>
              <a:t>Calculates Four Styles Of Dragon-Line With One Page Of Input</a:t>
            </a:r>
          </a:p>
          <a:p>
            <a:r>
              <a:rPr lang="en-US" dirty="0"/>
              <a:t>Individually Add Or Remove Items Not Required</a:t>
            </a:r>
          </a:p>
          <a:p>
            <a:r>
              <a:rPr lang="en-US" dirty="0"/>
              <a:t>Automatically Builds 50% Margin Into Quotes For Completed System Style And Projected Labor Costs For Installation</a:t>
            </a:r>
          </a:p>
          <a:p>
            <a:r>
              <a:rPr lang="en-US" dirty="0"/>
              <a:t>Custom Input Costs From Own Company Parts, Labor, Filters And Installation</a:t>
            </a:r>
          </a:p>
          <a:p>
            <a:r>
              <a:rPr lang="en-US" dirty="0"/>
              <a:t>Assimilates And Generates A Detailed Sales Quote For Customer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theme/theme1.xml><?xml version="1.0" encoding="utf-8"?>
<a:theme xmlns:a="http://schemas.openxmlformats.org/drawingml/2006/main" name="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 theme" id="{DD4B9A6A-2D6D-476A-8C6E-1D7A4EC34166}" vid="{86ECA107-8F09-4FCD-8AAA-D772A5CD18B2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-State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378</TotalTime>
  <Words>516</Words>
  <Application>Microsoft Macintosh PowerPoint</Application>
  <PresentationFormat>Custom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powerpoint theme</vt:lpstr>
      <vt:lpstr>2_Office Theme</vt:lpstr>
      <vt:lpstr>Office Theme</vt:lpstr>
      <vt:lpstr>K-StateTop</vt:lpstr>
      <vt:lpstr>PowerPoint Presentation</vt:lpstr>
      <vt:lpstr>PowerPoint Presentation</vt:lpstr>
      <vt:lpstr>Why DRAGON-LINE?</vt:lpstr>
      <vt:lpstr>Why DRAGON-LINE?</vt:lpstr>
      <vt:lpstr>Why DRAGON-LINE?</vt:lpstr>
      <vt:lpstr>PowerPoint Presentation</vt:lpstr>
      <vt:lpstr>PowerPoint Presentation</vt:lpstr>
      <vt:lpstr>WHY DRAGON-LINE?</vt:lpstr>
      <vt:lpstr>DRAGON-LINE CALCULATOR</vt:lpstr>
      <vt:lpstr>DRAGON-LINE CALCULATOR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Monty Teeter</dc:creator>
  <cp:lastModifiedBy>Cassie Teeter</cp:lastModifiedBy>
  <cp:revision>21</cp:revision>
  <dcterms:created xsi:type="dcterms:W3CDTF">2017-08-17T16:28:15Z</dcterms:created>
  <dcterms:modified xsi:type="dcterms:W3CDTF">2017-11-03T15:36:06Z</dcterms:modified>
</cp:coreProperties>
</file>